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2402" y="2197316"/>
            <a:ext cx="8437243" cy="2446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451" y="807003"/>
            <a:ext cx="18768328" cy="14062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96184" y="4617423"/>
            <a:ext cx="2677740" cy="2697975"/>
            <a:chOff x="11596184" y="4617423"/>
            <a:chExt cx="2677740" cy="2697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6184" y="4617423"/>
              <a:ext cx="2677740" cy="2697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4752" y="3329379"/>
            <a:ext cx="2224781" cy="2241593"/>
            <a:chOff x="8144752" y="3329379"/>
            <a:chExt cx="2224781" cy="2241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4752" y="3329379"/>
              <a:ext cx="2224781" cy="2241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17807" y="-549825"/>
            <a:ext cx="8704762" cy="10000000"/>
            <a:chOff x="3917807" y="-549825"/>
            <a:chExt cx="8704762" cy="1000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7807" y="-549825"/>
              <a:ext cx="8704762" cy="1000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54023" y="3119855"/>
            <a:ext cx="3503787" cy="3530264"/>
            <a:chOff x="3254023" y="3119855"/>
            <a:chExt cx="3503787" cy="35302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4023" y="3119855"/>
              <a:ext cx="3503787" cy="35302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72038" y="8514067"/>
            <a:ext cx="7873022" cy="27427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3295" y="-1759246"/>
            <a:ext cx="25588692" cy="22856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72194" y="-1927768"/>
            <a:ext cx="5524750" cy="6912741"/>
            <a:chOff x="-1172194" y="-1927768"/>
            <a:chExt cx="5524750" cy="6912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72194" y="-1927768"/>
              <a:ext cx="5524750" cy="6912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5119" y="-1098908"/>
            <a:ext cx="5524750" cy="6711606"/>
            <a:chOff x="13065119" y="-1098908"/>
            <a:chExt cx="5524750" cy="6711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5119" y="-1098908"/>
              <a:ext cx="5524750" cy="6711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9369" y="-1028571"/>
            <a:ext cx="3766976" cy="6171429"/>
            <a:chOff x="7259369" y="-1028571"/>
            <a:chExt cx="3766976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9369" y="-1028571"/>
              <a:ext cx="376697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0958" y="-232028"/>
            <a:ext cx="3633179" cy="3660633"/>
            <a:chOff x="2390958" y="-232028"/>
            <a:chExt cx="3633179" cy="36606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20000">
              <a:off x="2390958" y="-232028"/>
              <a:ext cx="3633179" cy="3660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08221" y="8107871"/>
            <a:ext cx="2677077" cy="2697307"/>
            <a:chOff x="12608221" y="8107871"/>
            <a:chExt cx="2677077" cy="26973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20000">
              <a:off x="12608221" y="8107871"/>
              <a:ext cx="2677077" cy="2697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95123" y="-1163077"/>
            <a:ext cx="10666332" cy="7626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0818" y="1904841"/>
            <a:ext cx="20254656" cy="82283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32440" y="-70852"/>
            <a:ext cx="27672901" cy="159157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6193" y="6755440"/>
            <a:ext cx="10850045" cy="12444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2402" y="1755812"/>
            <a:ext cx="7030313" cy="24468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8571" y="6405301"/>
            <a:ext cx="9428571" cy="47619"/>
            <a:chOff x="4428571" y="6405301"/>
            <a:chExt cx="9428571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8571" y="6405301"/>
              <a:ext cx="9428571" cy="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0493" y="-906626"/>
            <a:ext cx="12763707" cy="7894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9172" y="-311024"/>
            <a:ext cx="2529107" cy="2548219"/>
            <a:chOff x="10149172" y="-311024"/>
            <a:chExt cx="2529107" cy="2548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9172" y="-311024"/>
              <a:ext cx="2529107" cy="2548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2380" y="3836837"/>
            <a:ext cx="1164260" cy="958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0818" y="3836837"/>
            <a:ext cx="1702777" cy="9582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2380" y="4692018"/>
            <a:ext cx="1164263" cy="9582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0818" y="4694180"/>
            <a:ext cx="1713078" cy="9582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1437" y="5551513"/>
            <a:ext cx="1164263" cy="9582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40818" y="5553665"/>
            <a:ext cx="1713078" cy="958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2389" y="6410599"/>
            <a:ext cx="1600263" cy="9582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40818" y="6408846"/>
            <a:ext cx="1713078" cy="9582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39997" y="-303042"/>
            <a:ext cx="5518912" cy="11450515"/>
            <a:chOff x="-639997" y="-303042"/>
            <a:chExt cx="5518912" cy="114505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0880000">
              <a:off x="-639997" y="-303042"/>
              <a:ext cx="5518912" cy="1145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4044" y="-101876"/>
            <a:ext cx="5518912" cy="11450515"/>
            <a:chOff x="13294044" y="-101876"/>
            <a:chExt cx="5518912" cy="114505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0880000">
              <a:off x="13294044" y="-101876"/>
              <a:ext cx="5518912" cy="11450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029" y="3564278"/>
            <a:ext cx="9552381" cy="66667"/>
            <a:chOff x="4512029" y="3564278"/>
            <a:chExt cx="9552381" cy="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12029" y="3564278"/>
              <a:ext cx="9552381" cy="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12029" y="9329225"/>
            <a:ext cx="9552381" cy="66667"/>
            <a:chOff x="4512029" y="9329225"/>
            <a:chExt cx="9552381" cy="666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2029" y="9329225"/>
              <a:ext cx="9552381" cy="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1297" y="7159664"/>
            <a:ext cx="4866667" cy="3768908"/>
            <a:chOff x="-411297" y="7159664"/>
            <a:chExt cx="4866667" cy="37689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1297" y="7159664"/>
              <a:ext cx="4866667" cy="37689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02713" y="1584049"/>
            <a:ext cx="1964284" cy="4850084"/>
            <a:chOff x="16402713" y="1584049"/>
            <a:chExt cx="1964284" cy="48500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40000">
              <a:off x="16402713" y="1584049"/>
              <a:ext cx="1964284" cy="48500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19988" y="228571"/>
            <a:ext cx="11036933" cy="5684021"/>
            <a:chOff x="3319988" y="228571"/>
            <a:chExt cx="11036933" cy="56840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9988" y="228571"/>
              <a:ext cx="11036933" cy="56840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015306" y="-1461152"/>
            <a:ext cx="9312664" cy="76234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323635" y="-1300043"/>
            <a:ext cx="5524750" cy="6912741"/>
            <a:chOff x="-1323635" y="-1300043"/>
            <a:chExt cx="5524750" cy="69127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23635" y="-1300043"/>
              <a:ext cx="5524750" cy="6912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3835" y="-719691"/>
            <a:ext cx="5524750" cy="6711606"/>
            <a:chOff x="14173835" y="-719691"/>
            <a:chExt cx="5524750" cy="67116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73835" y="-719691"/>
              <a:ext cx="5524750" cy="67116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9369" y="-1028571"/>
            <a:ext cx="3766976" cy="6171429"/>
            <a:chOff x="7259369" y="-1028571"/>
            <a:chExt cx="3766976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9369" y="-1028571"/>
              <a:ext cx="3766976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0618" y="1668484"/>
            <a:ext cx="7406392" cy="6948746"/>
            <a:chOff x="510618" y="1668484"/>
            <a:chExt cx="7406392" cy="69487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510618" y="1668484"/>
              <a:ext cx="7406392" cy="6948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26345" y="2057143"/>
            <a:ext cx="6171429" cy="6171429"/>
            <a:chOff x="11026345" y="2057143"/>
            <a:chExt cx="6171429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6345" y="205714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53932" y="4887578"/>
            <a:ext cx="2148506" cy="1450241"/>
            <a:chOff x="8253932" y="4887578"/>
            <a:chExt cx="2148506" cy="14502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3932" y="4887578"/>
              <a:ext cx="2148506" cy="1450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1297" y="7159664"/>
            <a:ext cx="4866667" cy="3768908"/>
            <a:chOff x="-411297" y="7159664"/>
            <a:chExt cx="4866667" cy="37689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1297" y="7159664"/>
              <a:ext cx="4866667" cy="37689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02713" y="1584049"/>
            <a:ext cx="1964284" cy="4850084"/>
            <a:chOff x="16402713" y="1584049"/>
            <a:chExt cx="1964284" cy="48500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40000">
              <a:off x="16402713" y="1584049"/>
              <a:ext cx="1964284" cy="48500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19988" y="228571"/>
            <a:ext cx="11036933" cy="5684021"/>
            <a:chOff x="3319988" y="228571"/>
            <a:chExt cx="11036933" cy="56840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9988" y="228571"/>
              <a:ext cx="11036933" cy="56840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015306" y="-1461152"/>
            <a:ext cx="9312664" cy="76234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323635" y="-1300043"/>
            <a:ext cx="5524750" cy="6912741"/>
            <a:chOff x="-1323635" y="-1300043"/>
            <a:chExt cx="5524750" cy="69127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23635" y="-1300043"/>
              <a:ext cx="5524750" cy="6912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3835" y="-719691"/>
            <a:ext cx="5524750" cy="6711606"/>
            <a:chOff x="14173835" y="-719691"/>
            <a:chExt cx="5524750" cy="67116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73835" y="-719691"/>
              <a:ext cx="5524750" cy="67116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9369" y="-1028571"/>
            <a:ext cx="3766976" cy="6171429"/>
            <a:chOff x="7259369" y="-1028571"/>
            <a:chExt cx="3766976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9369" y="-1028571"/>
              <a:ext cx="3766976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0618" y="1668484"/>
            <a:ext cx="7406392" cy="6948746"/>
            <a:chOff x="510618" y="1668484"/>
            <a:chExt cx="7406392" cy="69487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510618" y="1668484"/>
              <a:ext cx="7406392" cy="6948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26345" y="2057143"/>
            <a:ext cx="6171429" cy="6171429"/>
            <a:chOff x="11026345" y="2057143"/>
            <a:chExt cx="6171429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6345" y="205714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53932" y="4887578"/>
            <a:ext cx="2148506" cy="1450241"/>
            <a:chOff x="8253932" y="4887578"/>
            <a:chExt cx="2148506" cy="14502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3932" y="4887578"/>
              <a:ext cx="2148506" cy="14502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68167" y="2213657"/>
            <a:ext cx="3152463" cy="4440089"/>
            <a:chOff x="12368167" y="2213657"/>
            <a:chExt cx="3152463" cy="44400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660000">
              <a:off x="12368167" y="2213657"/>
              <a:ext cx="3152463" cy="44400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5407" y="1949035"/>
            <a:ext cx="5939926" cy="6171429"/>
            <a:chOff x="1485407" y="1949035"/>
            <a:chExt cx="5939926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5407" y="1949035"/>
              <a:ext cx="593992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1297" y="7159664"/>
            <a:ext cx="4866667" cy="3768908"/>
            <a:chOff x="-411297" y="7159664"/>
            <a:chExt cx="4866667" cy="37689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1297" y="7159664"/>
              <a:ext cx="4866667" cy="37689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02713" y="1584049"/>
            <a:ext cx="1964284" cy="4850084"/>
            <a:chOff x="16402713" y="1584049"/>
            <a:chExt cx="1964284" cy="48500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40000">
              <a:off x="16402713" y="1584049"/>
              <a:ext cx="1964284" cy="48500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19988" y="228571"/>
            <a:ext cx="11036933" cy="5684021"/>
            <a:chOff x="3319988" y="228571"/>
            <a:chExt cx="11036933" cy="56840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9988" y="228571"/>
              <a:ext cx="11036933" cy="56840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015306" y="-1461152"/>
            <a:ext cx="9312664" cy="76234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323635" y="-1300043"/>
            <a:ext cx="5524750" cy="6912741"/>
            <a:chOff x="-1323635" y="-1300043"/>
            <a:chExt cx="5524750" cy="69127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23635" y="-1300043"/>
              <a:ext cx="5524750" cy="6912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5119" y="-1098908"/>
            <a:ext cx="5524750" cy="6711606"/>
            <a:chOff x="13065119" y="-1098908"/>
            <a:chExt cx="5524750" cy="67116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5119" y="-1098908"/>
              <a:ext cx="5524750" cy="67116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9369" y="-1028571"/>
            <a:ext cx="3766976" cy="6171429"/>
            <a:chOff x="7259369" y="-1028571"/>
            <a:chExt cx="3766976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9369" y="-1028571"/>
              <a:ext cx="3766976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0921" y="1944498"/>
            <a:ext cx="7406392" cy="6948746"/>
            <a:chOff x="340921" y="1944498"/>
            <a:chExt cx="7406392" cy="69487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340921" y="1944498"/>
              <a:ext cx="7406392" cy="6948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26345" y="2470882"/>
            <a:ext cx="5895976" cy="5895976"/>
            <a:chOff x="11026345" y="2470882"/>
            <a:chExt cx="5895976" cy="58959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6345" y="2470882"/>
              <a:ext cx="5895976" cy="58959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4999597"/>
            <a:ext cx="1331790" cy="912995"/>
            <a:chOff x="9142857" y="4999597"/>
            <a:chExt cx="1331790" cy="9129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4999597"/>
              <a:ext cx="1331790" cy="9129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564490" y="4781889"/>
            <a:ext cx="1273964" cy="1273964"/>
            <a:chOff x="7564490" y="4781889"/>
            <a:chExt cx="1273964" cy="12739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64490" y="4781889"/>
              <a:ext cx="1273964" cy="1273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15311" y="-1461157"/>
            <a:ext cx="9312690" cy="7623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55489" y="-2173685"/>
            <a:ext cx="5524750" cy="6912741"/>
            <a:chOff x="-1055489" y="-2173685"/>
            <a:chExt cx="5524750" cy="6912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5489" y="-2173685"/>
              <a:ext cx="5524750" cy="6912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5119" y="-1098908"/>
            <a:ext cx="5524750" cy="6711606"/>
            <a:chOff x="13065119" y="-1098908"/>
            <a:chExt cx="5524750" cy="6711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5119" y="-1098908"/>
              <a:ext cx="5524750" cy="6711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9369" y="-1028571"/>
            <a:ext cx="3766976" cy="6171429"/>
            <a:chOff x="7259369" y="-1028571"/>
            <a:chExt cx="3766976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9369" y="-1028571"/>
              <a:ext cx="376697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1386" y="2395479"/>
            <a:ext cx="8431471" cy="5494757"/>
            <a:chOff x="711386" y="2395479"/>
            <a:chExt cx="8431471" cy="54947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386" y="2395479"/>
              <a:ext cx="8431471" cy="54947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4227" y="7241361"/>
            <a:ext cx="9444341" cy="53332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00022" y="1996280"/>
            <a:ext cx="11385960" cy="82283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96178" y="7551871"/>
            <a:ext cx="1953090" cy="1967849"/>
            <a:chOff x="4596178" y="7551871"/>
            <a:chExt cx="1953090" cy="19678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20000">
              <a:off x="4596178" y="7551871"/>
              <a:ext cx="1953090" cy="19678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0831" y="8136331"/>
            <a:ext cx="1953090" cy="1967849"/>
            <a:chOff x="1410831" y="8136331"/>
            <a:chExt cx="1953090" cy="19678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20000">
              <a:off x="1410831" y="8136331"/>
              <a:ext cx="1953090" cy="19678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18538" y="8231569"/>
            <a:ext cx="1953090" cy="1967849"/>
            <a:chOff x="6318538" y="8231569"/>
            <a:chExt cx="1953090" cy="19678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720000">
              <a:off x="6318538" y="8231569"/>
              <a:ext cx="1953090" cy="19678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76171" y="717618"/>
            <a:ext cx="2239497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15311" y="-1461157"/>
            <a:ext cx="9312690" cy="7623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55489" y="-2173685"/>
            <a:ext cx="5524750" cy="6912741"/>
            <a:chOff x="-1055489" y="-2173685"/>
            <a:chExt cx="5524750" cy="6912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5489" y="-2173685"/>
              <a:ext cx="5524750" cy="6912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5119" y="-1098908"/>
            <a:ext cx="5524750" cy="6711606"/>
            <a:chOff x="13065119" y="-1098908"/>
            <a:chExt cx="5524750" cy="6711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5119" y="-1098908"/>
              <a:ext cx="5524750" cy="6711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9369" y="-1028571"/>
            <a:ext cx="3766976" cy="6171429"/>
            <a:chOff x="7259369" y="-1028571"/>
            <a:chExt cx="3766976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9369" y="-1028571"/>
              <a:ext cx="376697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0740" y="-602972"/>
            <a:ext cx="1953090" cy="1967849"/>
            <a:chOff x="-320740" y="-602972"/>
            <a:chExt cx="1953090" cy="19678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20000">
              <a:off x="-320740" y="-602972"/>
              <a:ext cx="1953090" cy="1967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0831" y="8136331"/>
            <a:ext cx="1953090" cy="1967849"/>
            <a:chOff x="1410831" y="8136331"/>
            <a:chExt cx="1953090" cy="19678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20000">
              <a:off x="1410831" y="8136331"/>
              <a:ext cx="1953090" cy="19678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538" y="8231569"/>
            <a:ext cx="1953090" cy="1967849"/>
            <a:chOff x="6318538" y="8231569"/>
            <a:chExt cx="1953090" cy="19678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20000">
              <a:off x="6318538" y="8231569"/>
              <a:ext cx="1953090" cy="19678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74642" y="1781098"/>
            <a:ext cx="4028231" cy="3845304"/>
            <a:chOff x="12874642" y="1781098"/>
            <a:chExt cx="4028231" cy="38453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74642" y="1781098"/>
              <a:ext cx="4028231" cy="3845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1411" y="6037760"/>
            <a:ext cx="4013946" cy="3834074"/>
            <a:chOff x="1351411" y="6037760"/>
            <a:chExt cx="4013946" cy="38340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1411" y="6037760"/>
              <a:ext cx="4013946" cy="38340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1887" y="1777924"/>
            <a:ext cx="4028231" cy="3845304"/>
            <a:chOff x="1341887" y="1777924"/>
            <a:chExt cx="4028231" cy="38453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1887" y="1777924"/>
              <a:ext cx="4028231" cy="38453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28741" y="6032145"/>
            <a:ext cx="4028231" cy="3845304"/>
            <a:chOff x="7128741" y="6032145"/>
            <a:chExt cx="4028231" cy="38453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8741" y="6032145"/>
              <a:ext cx="4028231" cy="38453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28741" y="1777924"/>
            <a:ext cx="4028231" cy="3845304"/>
            <a:chOff x="7128741" y="1777924"/>
            <a:chExt cx="4028231" cy="38453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8741" y="1777924"/>
              <a:ext cx="4028231" cy="38453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74642" y="6032145"/>
            <a:ext cx="4028231" cy="3845304"/>
            <a:chOff x="12874642" y="6032145"/>
            <a:chExt cx="4028231" cy="38453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4642" y="6032145"/>
              <a:ext cx="4028231" cy="38453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76170" y="717616"/>
            <a:ext cx="2239497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15311" y="-1461157"/>
            <a:ext cx="9312690" cy="7623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55489" y="-2173685"/>
            <a:ext cx="5524750" cy="6912741"/>
            <a:chOff x="-1055489" y="-2173685"/>
            <a:chExt cx="5524750" cy="6912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5489" y="-2173685"/>
              <a:ext cx="5524750" cy="6912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5119" y="-1098908"/>
            <a:ext cx="5524750" cy="6711606"/>
            <a:chOff x="13065119" y="-1098908"/>
            <a:chExt cx="5524750" cy="6711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5119" y="-1098908"/>
              <a:ext cx="5524750" cy="6711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9369" y="-1028571"/>
            <a:ext cx="3766976" cy="6171429"/>
            <a:chOff x="7259369" y="-1028571"/>
            <a:chExt cx="3766976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9369" y="-1028571"/>
              <a:ext cx="376697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0740" y="-602972"/>
            <a:ext cx="1953090" cy="1967849"/>
            <a:chOff x="-320740" y="-602972"/>
            <a:chExt cx="1953090" cy="19678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20000">
              <a:off x="-320740" y="-602972"/>
              <a:ext cx="1953090" cy="1967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2763" y="2365804"/>
            <a:ext cx="6802709" cy="6493789"/>
            <a:chOff x="642763" y="2365804"/>
            <a:chExt cx="6802709" cy="64937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763" y="2365804"/>
              <a:ext cx="6802709" cy="64937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76170" y="717616"/>
            <a:ext cx="2239497" cy="18285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35806" y="4821006"/>
            <a:ext cx="1614103" cy="1614273"/>
            <a:chOff x="8335806" y="4821006"/>
            <a:chExt cx="1614103" cy="16142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640000">
              <a:off x="8335806" y="4821006"/>
              <a:ext cx="1614103" cy="1614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7465" y="2365804"/>
            <a:ext cx="6802709" cy="6493789"/>
            <a:chOff x="10717465" y="2365804"/>
            <a:chExt cx="6802709" cy="6493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7465" y="2365804"/>
              <a:ext cx="6802709" cy="6493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15311" y="-1461157"/>
            <a:ext cx="9312690" cy="7623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55489" y="-2173685"/>
            <a:ext cx="5524750" cy="6912741"/>
            <a:chOff x="-1055489" y="-2173685"/>
            <a:chExt cx="5524750" cy="6912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5489" y="-2173685"/>
              <a:ext cx="5524750" cy="6912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5119" y="-1098908"/>
            <a:ext cx="5524750" cy="6711606"/>
            <a:chOff x="13065119" y="-1098908"/>
            <a:chExt cx="5524750" cy="6711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5119" y="-1098908"/>
              <a:ext cx="5524750" cy="6711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9369" y="-1028571"/>
            <a:ext cx="3766976" cy="6171429"/>
            <a:chOff x="7259369" y="-1028571"/>
            <a:chExt cx="3766976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9369" y="-1028571"/>
              <a:ext cx="376697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38955" y="1598289"/>
            <a:ext cx="9607805" cy="8028819"/>
            <a:chOff x="4338955" y="1598289"/>
            <a:chExt cx="9607805" cy="80288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8955" y="1598289"/>
              <a:ext cx="9607805" cy="80288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90958" y="-232028"/>
            <a:ext cx="3633179" cy="3660633"/>
            <a:chOff x="2390958" y="-232028"/>
            <a:chExt cx="3633179" cy="36606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20000">
              <a:off x="2390958" y="-232028"/>
              <a:ext cx="3633179" cy="36606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08221" y="8107871"/>
            <a:ext cx="2677077" cy="2697307"/>
            <a:chOff x="12608221" y="8107871"/>
            <a:chExt cx="2677077" cy="26973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20000">
              <a:off x="12608221" y="8107871"/>
              <a:ext cx="2677077" cy="2697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2021-12-22T16:47:20Z</dcterms:created>
  <dcterms:modified xsi:type="dcterms:W3CDTF">2021-12-22T16:47:20Z</dcterms:modified>
</cp:coreProperties>
</file>